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309F-6DD5-4560-9112-C2ECB839C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79245-BD65-402B-AD34-B515B7992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7B47A-2674-4AB1-9CBB-18DA9AAC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320EF-2A31-4FF3-9881-1435834B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AF2E1-9238-4054-997D-DDB2C3F4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4BEA-44E3-436A-A136-C7ED84AD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8EEC5-338B-4A0B-BCED-6465C37A1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34ECB-6431-4CEA-B1F0-B7E9E6A0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3341F-FFBF-432D-855B-84403F05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C173A-EBEF-40DC-BD04-98156721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293A11-6EEC-4259-8963-4F83EF514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EC781-BF4E-4801-987F-07D34F0EF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98496-5828-47F7-8EDB-3E8928DF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AB95-F052-4ABF-993B-D429C603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B9EAE-1915-47E1-8FEA-5CBEDD32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546-FF63-42EE-B166-F6877A4F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869C-CBD0-4196-86B8-992D67CA6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D3FC8-43A5-4225-B6E3-95F5B1D8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DFA2-51D7-49AC-B56E-E9690AA5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09F5-261C-40F0-893A-F09E9173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3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2DE9-2BB7-4A5F-81C1-5DD20754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DE45F-6A7E-4BFE-BB90-0D3E7024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0A335-E22F-4F7E-984D-4964EE43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EE68E-0D1A-4735-9C45-CEE35938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6CC-C29E-4FC4-B024-23566633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2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F92F-F314-4E9E-A620-E612EA75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578-DB76-4D29-BD1C-F93D89E02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469A5-E056-42F0-BF26-8EB2A3EB7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28E3C-C885-409A-9326-2C68A567F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136D2-1AC3-41FD-A113-8685637B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7220A-2FC0-4F2D-88A8-3FC1B3AD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11F8-6B42-431C-AF19-CF4924BE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F7C94-2823-44E6-ACA4-232D67A88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C86AA-1CCF-40AB-9A98-87805CF5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8E1E-B933-438F-84F5-B81A4DBB1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D9CEF-47F4-4C81-9105-3ECC5ABE7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0215B-F4D1-4060-9048-1D1CA69C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0E879-EDF1-4B8E-9A23-F3F77CD4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71D7D-125C-4795-8AB0-00158D8F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0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44FA-3E80-43DF-A001-0DA3099A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D5B68-F3F9-4133-ABAE-9258EC1E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48536-5BD6-47C9-9393-1AF6300C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9AA1-81F5-49C2-828F-A92A9464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3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3579E-EA5C-483E-8D27-56726E7C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39AF8-5B6B-4AD9-B2DC-F4F8AB47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34B70-3737-4666-B4D2-498ED1CC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2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C675-9CD0-42DD-BDA2-29F40DD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F021-38C1-4D78-8D20-A9068418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10A2C-2FEB-4AB0-B027-F26EC4D00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CB905-E5F3-4109-8928-1F60C4A6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D0582-2493-4E9E-B6BB-E2BFF12B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41069-3486-46E4-AA5D-71DD73FC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BB66-496B-49C2-A58A-9FF4D2D0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A3566-6C11-4243-AF7A-0221EA7A6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A864-F13A-4F16-B8E4-5C74670F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A17A4-7868-47DC-8716-45A56216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5680-6D62-4713-9CA0-5C177460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C0170-5436-4580-A31F-A4BCC50F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8ED83-C0EE-42C6-ACA4-FEF36F99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2F59B-F8DC-403F-9BE2-F7F705478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D5EA-43FA-480E-B666-D23A454C2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747CE-D782-488E-AC51-7EB9D7C5C4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E583E-4781-47AE-8511-F620FFDF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83BD2-5A61-4861-B534-6CA92CF82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29EA2-36F7-4F42-ADE5-05D82B1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8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CDF8-4392-410B-B321-9B1FB865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2906989"/>
            <a:ext cx="10515600" cy="1325563"/>
          </a:xfrm>
        </p:spPr>
        <p:txBody>
          <a:bodyPr/>
          <a:lstStyle/>
          <a:p>
            <a:r>
              <a:rPr lang="en-US" dirty="0"/>
              <a:t>Deep Learning Specialization- </a:t>
            </a:r>
            <a:r>
              <a:rPr lang="en-US" dirty="0" err="1"/>
              <a:t>cousera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5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07F06-9282-4DCD-A2F7-1C5D579D3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72" y="1099596"/>
            <a:ext cx="9597655" cy="4947860"/>
          </a:xfrm>
        </p:spPr>
      </p:pic>
    </p:spTree>
    <p:extLst>
      <p:ext uri="{BB962C8B-B14F-4D97-AF65-F5344CB8AC3E}">
        <p14:creationId xmlns:p14="http://schemas.microsoft.com/office/powerpoint/2010/main" val="417145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66C0E6-63EB-43C7-89F4-F80C726E66BB}"/>
              </a:ext>
            </a:extLst>
          </p:cNvPr>
          <p:cNvSpPr txBox="1"/>
          <p:nvPr/>
        </p:nvSpPr>
        <p:spPr>
          <a:xfrm>
            <a:off x="1244009" y="712381"/>
            <a:ext cx="8697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steps for pre-processing a new dataset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out the dimensions and shapes of the problem (</a:t>
            </a:r>
            <a:r>
              <a:rPr lang="en-US" dirty="0" err="1"/>
              <a:t>m_train</a:t>
            </a:r>
            <a:r>
              <a:rPr lang="en-US" dirty="0"/>
              <a:t>, </a:t>
            </a:r>
            <a:r>
              <a:rPr lang="en-US" dirty="0" err="1"/>
              <a:t>m_test</a:t>
            </a:r>
            <a:r>
              <a:rPr lang="en-US" dirty="0"/>
              <a:t>, </a:t>
            </a:r>
            <a:r>
              <a:rPr lang="en-US" dirty="0" err="1"/>
              <a:t>num_px</a:t>
            </a:r>
            <a:r>
              <a:rPr lang="en-US" dirty="0"/>
              <a:t>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datasets such that each example is now a vector of size (</a:t>
            </a:r>
            <a:r>
              <a:rPr lang="en-US" dirty="0" err="1"/>
              <a:t>num_px</a:t>
            </a:r>
            <a:r>
              <a:rPr lang="en-US" dirty="0"/>
              <a:t> * </a:t>
            </a:r>
            <a:r>
              <a:rPr lang="en-US" dirty="0" err="1"/>
              <a:t>num_px</a:t>
            </a:r>
            <a:r>
              <a:rPr lang="en-US" dirty="0"/>
              <a:t> * 3,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"Standardize"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7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DEC1-4625-45E2-8C74-03DD3B5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Logistic Regression, using a Neural Network mindset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5B9F2-60C8-47F6-B9F1-8E0F1B517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3" y="2424984"/>
            <a:ext cx="7888697" cy="2008032"/>
          </a:xfrm>
        </p:spPr>
      </p:pic>
    </p:spTree>
    <p:extLst>
      <p:ext uri="{BB962C8B-B14F-4D97-AF65-F5344CB8AC3E}">
        <p14:creationId xmlns:p14="http://schemas.microsoft.com/office/powerpoint/2010/main" val="167814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5806-CDCA-49EF-9710-EC4F5A0D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the parts of our algorithm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919602-C800-4711-A773-06F44D0600B9}"/>
              </a:ext>
            </a:extLst>
          </p:cNvPr>
          <p:cNvSpPr/>
          <p:nvPr/>
        </p:nvSpPr>
        <p:spPr>
          <a:xfrm>
            <a:off x="914400" y="1690688"/>
            <a:ext cx="71982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The main steps for building a Neural Network are: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Define the model structure (such as number of input features)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Initialize the model's parameters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Loop: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Calculate current loss (forward propagation)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Calculate current gradient (backward propagation)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Update parameters (gradient descent)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1679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161-DCE1-43D1-9BC8-425143BC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Vectorizing across multiple examples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03B03-8F87-46A6-B6DB-5BFC749B7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27" y="1690688"/>
            <a:ext cx="8151930" cy="4273721"/>
          </a:xfrm>
        </p:spPr>
      </p:pic>
    </p:spTree>
    <p:extLst>
      <p:ext uri="{BB962C8B-B14F-4D97-AF65-F5344CB8AC3E}">
        <p14:creationId xmlns:p14="http://schemas.microsoft.com/office/powerpoint/2010/main" val="46576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EB4C7-D7D8-4307-8A47-4DAFB59C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78" y="692370"/>
            <a:ext cx="9781244" cy="5473259"/>
          </a:xfrm>
        </p:spPr>
      </p:pic>
    </p:spTree>
    <p:extLst>
      <p:ext uri="{BB962C8B-B14F-4D97-AF65-F5344CB8AC3E}">
        <p14:creationId xmlns:p14="http://schemas.microsoft.com/office/powerpoint/2010/main" val="63604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DAD65-7E70-4886-89EB-A8C053646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1" y="632178"/>
            <a:ext cx="10330629" cy="5206119"/>
          </a:xfrm>
        </p:spPr>
      </p:pic>
    </p:spTree>
    <p:extLst>
      <p:ext uri="{BB962C8B-B14F-4D97-AF65-F5344CB8AC3E}">
        <p14:creationId xmlns:p14="http://schemas.microsoft.com/office/powerpoint/2010/main" val="2053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C7AE8-7D59-478A-A489-B9D75CBC3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8" y="626087"/>
            <a:ext cx="10575978" cy="5605826"/>
          </a:xfrm>
        </p:spPr>
      </p:pic>
    </p:spTree>
    <p:extLst>
      <p:ext uri="{BB962C8B-B14F-4D97-AF65-F5344CB8AC3E}">
        <p14:creationId xmlns:p14="http://schemas.microsoft.com/office/powerpoint/2010/main" val="12983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FD6F-0383-4BA3-A9D7-C86BD7A6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Derivatives of activation functions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FFB64-856F-4215-B4AD-64B4F42C4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7" y="1585107"/>
            <a:ext cx="9847384" cy="4907768"/>
          </a:xfrm>
        </p:spPr>
      </p:pic>
    </p:spTree>
    <p:extLst>
      <p:ext uri="{BB962C8B-B14F-4D97-AF65-F5344CB8AC3E}">
        <p14:creationId xmlns:p14="http://schemas.microsoft.com/office/powerpoint/2010/main" val="165889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AF9F5-002D-468B-80B3-48AE61DD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3" y="759656"/>
            <a:ext cx="9851714" cy="5641144"/>
          </a:xfrm>
        </p:spPr>
      </p:pic>
    </p:spTree>
    <p:extLst>
      <p:ext uri="{BB962C8B-B14F-4D97-AF65-F5344CB8AC3E}">
        <p14:creationId xmlns:p14="http://schemas.microsoft.com/office/powerpoint/2010/main" val="309357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2A3E6-202C-4AA5-BD52-A6DFB03C7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10" y="668490"/>
            <a:ext cx="9471179" cy="53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7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F13C15-0504-40CD-9075-44859770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70069"/>
            <a:ext cx="7624689" cy="5676308"/>
          </a:xfrm>
        </p:spPr>
      </p:pic>
    </p:spTree>
    <p:extLst>
      <p:ext uri="{BB962C8B-B14F-4D97-AF65-F5344CB8AC3E}">
        <p14:creationId xmlns:p14="http://schemas.microsoft.com/office/powerpoint/2010/main" val="329790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B3D6C-9EB7-495F-AB29-4E4384D3B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3" y="757085"/>
            <a:ext cx="10813025" cy="4316360"/>
          </a:xfrm>
        </p:spPr>
      </p:pic>
    </p:spTree>
    <p:extLst>
      <p:ext uri="{BB962C8B-B14F-4D97-AF65-F5344CB8AC3E}">
        <p14:creationId xmlns:p14="http://schemas.microsoft.com/office/powerpoint/2010/main" val="201794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438FF-F167-4DB6-A80F-AF0A6792A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2" y="868155"/>
            <a:ext cx="9458053" cy="5121689"/>
          </a:xfrm>
        </p:spPr>
      </p:pic>
    </p:spTree>
    <p:extLst>
      <p:ext uri="{BB962C8B-B14F-4D97-AF65-F5344CB8AC3E}">
        <p14:creationId xmlns:p14="http://schemas.microsoft.com/office/powerpoint/2010/main" val="214367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532E2-9F11-429F-91A0-7214CD2A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0" y="881292"/>
            <a:ext cx="9112317" cy="5095415"/>
          </a:xfrm>
        </p:spPr>
      </p:pic>
    </p:spTree>
    <p:extLst>
      <p:ext uri="{BB962C8B-B14F-4D97-AF65-F5344CB8AC3E}">
        <p14:creationId xmlns:p14="http://schemas.microsoft.com/office/powerpoint/2010/main" val="230085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1D163-C4DB-4AF3-9169-47F77F589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7" y="589935"/>
            <a:ext cx="10793374" cy="5400215"/>
          </a:xfrm>
        </p:spPr>
      </p:pic>
    </p:spTree>
    <p:extLst>
      <p:ext uri="{BB962C8B-B14F-4D97-AF65-F5344CB8AC3E}">
        <p14:creationId xmlns:p14="http://schemas.microsoft.com/office/powerpoint/2010/main" val="3391378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3D34-4A69-4C11-ADFE-08741694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4DD82-F75B-4CF7-8C19-FC63D9D26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30" y="2694038"/>
            <a:ext cx="4744668" cy="2061671"/>
          </a:xfrm>
        </p:spPr>
      </p:pic>
    </p:spTree>
    <p:extLst>
      <p:ext uri="{BB962C8B-B14F-4D97-AF65-F5344CB8AC3E}">
        <p14:creationId xmlns:p14="http://schemas.microsoft.com/office/powerpoint/2010/main" val="65957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03AC1-C86E-41C0-A8AF-CCF1F92AB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04" y="738725"/>
            <a:ext cx="9501821" cy="5380550"/>
          </a:xfrm>
        </p:spPr>
      </p:pic>
    </p:spTree>
    <p:extLst>
      <p:ext uri="{BB962C8B-B14F-4D97-AF65-F5344CB8AC3E}">
        <p14:creationId xmlns:p14="http://schemas.microsoft.com/office/powerpoint/2010/main" val="266445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10E5-9007-4EF2-8A2F-1C0D5C8E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of w and 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104E8-A61E-471F-859B-E88BD391A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8" y="2497394"/>
            <a:ext cx="4077082" cy="20545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FA518-D489-4327-8E80-F2CB190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7394"/>
            <a:ext cx="4077082" cy="20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30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08101-6CC8-4652-9350-E4D5A25D4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6" y="674162"/>
            <a:ext cx="9797587" cy="5509675"/>
          </a:xfrm>
        </p:spPr>
      </p:pic>
    </p:spTree>
    <p:extLst>
      <p:ext uri="{BB962C8B-B14F-4D97-AF65-F5344CB8AC3E}">
        <p14:creationId xmlns:p14="http://schemas.microsoft.com/office/powerpoint/2010/main" val="2812584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D8E5DB-FDD5-414E-8586-ADFC3258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6" y="773138"/>
            <a:ext cx="9705654" cy="5311724"/>
          </a:xfrm>
        </p:spPr>
      </p:pic>
    </p:spTree>
    <p:extLst>
      <p:ext uri="{BB962C8B-B14F-4D97-AF65-F5344CB8AC3E}">
        <p14:creationId xmlns:p14="http://schemas.microsoft.com/office/powerpoint/2010/main" val="74151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AE99-3CFB-4899-90B1-C78C1D45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matrix (3,4)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93780-030C-4D4C-BA32-0A83C2EFE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3" y="2720002"/>
            <a:ext cx="8087854" cy="2562583"/>
          </a:xfrm>
        </p:spPr>
      </p:pic>
    </p:spTree>
    <p:extLst>
      <p:ext uri="{BB962C8B-B14F-4D97-AF65-F5344CB8AC3E}">
        <p14:creationId xmlns:p14="http://schemas.microsoft.com/office/powerpoint/2010/main" val="395347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A1F6-D8A1-4551-B412-AEFB7EA59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56" y="812467"/>
            <a:ext cx="9537433" cy="5233066"/>
          </a:xfrm>
        </p:spPr>
      </p:pic>
    </p:spTree>
    <p:extLst>
      <p:ext uri="{BB962C8B-B14F-4D97-AF65-F5344CB8AC3E}">
        <p14:creationId xmlns:p14="http://schemas.microsoft.com/office/powerpoint/2010/main" val="2852572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6E708-6253-4068-9074-EB266471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6" y="637563"/>
            <a:ext cx="9892774" cy="5435066"/>
          </a:xfrm>
        </p:spPr>
      </p:pic>
    </p:spTree>
    <p:extLst>
      <p:ext uri="{BB962C8B-B14F-4D97-AF65-F5344CB8AC3E}">
        <p14:creationId xmlns:p14="http://schemas.microsoft.com/office/powerpoint/2010/main" val="3285363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FBA2-60A0-41E2-9AD0-3F18093F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703EB3-B370-4D29-BFD7-7D4FE777F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0262"/>
            <a:ext cx="6735115" cy="4001058"/>
          </a:xfrm>
        </p:spPr>
      </p:pic>
    </p:spTree>
    <p:extLst>
      <p:ext uri="{BB962C8B-B14F-4D97-AF65-F5344CB8AC3E}">
        <p14:creationId xmlns:p14="http://schemas.microsoft.com/office/powerpoint/2010/main" val="100392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A318-F2B9-4D25-92E4-334A8AAF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964D0-41A4-4F34-881F-A8820801D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5" y="1913524"/>
            <a:ext cx="3682768" cy="3030951"/>
          </a:xfrm>
        </p:spPr>
      </p:pic>
    </p:spTree>
    <p:extLst>
      <p:ext uri="{BB962C8B-B14F-4D97-AF65-F5344CB8AC3E}">
        <p14:creationId xmlns:p14="http://schemas.microsoft.com/office/powerpoint/2010/main" val="413216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9D4A7-CE10-4E1D-A13E-907320D24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0" y="502297"/>
            <a:ext cx="9718479" cy="5853406"/>
          </a:xfrm>
        </p:spPr>
      </p:pic>
    </p:spTree>
    <p:extLst>
      <p:ext uri="{BB962C8B-B14F-4D97-AF65-F5344CB8AC3E}">
        <p14:creationId xmlns:p14="http://schemas.microsoft.com/office/powerpoint/2010/main" val="1421428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412E2-73CF-4DAF-B852-93CA707A3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9" y="541868"/>
            <a:ext cx="10679264" cy="5538474"/>
          </a:xfrm>
        </p:spPr>
      </p:pic>
    </p:spTree>
    <p:extLst>
      <p:ext uri="{BB962C8B-B14F-4D97-AF65-F5344CB8AC3E}">
        <p14:creationId xmlns:p14="http://schemas.microsoft.com/office/powerpoint/2010/main" val="148860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34E9A-4B08-49C7-9080-99EDF57C8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10" y="1006999"/>
            <a:ext cx="7386781" cy="5006792"/>
          </a:xfrm>
        </p:spPr>
      </p:pic>
    </p:spTree>
    <p:extLst>
      <p:ext uri="{BB962C8B-B14F-4D97-AF65-F5344CB8AC3E}">
        <p14:creationId xmlns:p14="http://schemas.microsoft.com/office/powerpoint/2010/main" val="310153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EBF41-B72A-4403-B8DC-F695C7B14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4" y="1111171"/>
            <a:ext cx="9809386" cy="4490976"/>
          </a:xfrm>
        </p:spPr>
      </p:pic>
    </p:spTree>
    <p:extLst>
      <p:ext uri="{BB962C8B-B14F-4D97-AF65-F5344CB8AC3E}">
        <p14:creationId xmlns:p14="http://schemas.microsoft.com/office/powerpoint/2010/main" val="282726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81708-57F2-47B6-8E00-21427A15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49" y="914400"/>
            <a:ext cx="9629249" cy="4401205"/>
          </a:xfrm>
        </p:spPr>
      </p:pic>
    </p:spTree>
    <p:extLst>
      <p:ext uri="{BB962C8B-B14F-4D97-AF65-F5344CB8AC3E}">
        <p14:creationId xmlns:p14="http://schemas.microsoft.com/office/powerpoint/2010/main" val="80273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72B24-BFB1-48D9-9EF7-1396AA96B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5" y="901984"/>
            <a:ext cx="10096310" cy="5054032"/>
          </a:xfrm>
        </p:spPr>
      </p:pic>
    </p:spTree>
    <p:extLst>
      <p:ext uri="{BB962C8B-B14F-4D97-AF65-F5344CB8AC3E}">
        <p14:creationId xmlns:p14="http://schemas.microsoft.com/office/powerpoint/2010/main" val="394373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035D2-2A05-44F7-9F4A-D9279142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39" y="1296366"/>
            <a:ext cx="9389521" cy="3875040"/>
          </a:xfrm>
        </p:spPr>
      </p:pic>
    </p:spTree>
    <p:extLst>
      <p:ext uri="{BB962C8B-B14F-4D97-AF65-F5344CB8AC3E}">
        <p14:creationId xmlns:p14="http://schemas.microsoft.com/office/powerpoint/2010/main" val="327376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808E3-CDB3-4C7B-9F32-AA1D266B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32" y="879676"/>
            <a:ext cx="9553901" cy="5320436"/>
          </a:xfrm>
        </p:spPr>
      </p:pic>
    </p:spTree>
    <p:extLst>
      <p:ext uri="{BB962C8B-B14F-4D97-AF65-F5344CB8AC3E}">
        <p14:creationId xmlns:p14="http://schemas.microsoft.com/office/powerpoint/2010/main" val="166888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154</Words>
  <Application>Microsoft Office PowerPoint</Application>
  <PresentationFormat>Widescreen</PresentationFormat>
  <Paragraphs>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 Neue</vt:lpstr>
      <vt:lpstr>Office Theme</vt:lpstr>
      <vt:lpstr>Deep Learning Specialization- cousera</vt:lpstr>
      <vt:lpstr>PowerPoint Presentation</vt:lpstr>
      <vt:lpstr>A matrix (3,4)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 Logistic Regression, using a Neural Network mindset</vt:lpstr>
      <vt:lpstr>Building the parts of our algorithm </vt:lpstr>
      <vt:lpstr>Vectorizing across multiple examples </vt:lpstr>
      <vt:lpstr>PowerPoint Presentation</vt:lpstr>
      <vt:lpstr>PowerPoint Presentation</vt:lpstr>
      <vt:lpstr>PowerPoint Presentation</vt:lpstr>
      <vt:lpstr>Derivatives of activation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Propagation Equation</vt:lpstr>
      <vt:lpstr>PowerPoint Presentation</vt:lpstr>
      <vt:lpstr>Dimension of w and b</vt:lpstr>
      <vt:lpstr>PowerPoint Presentation</vt:lpstr>
      <vt:lpstr>PowerPoint Presentation</vt:lpstr>
      <vt:lpstr>PowerPoint Presentation</vt:lpstr>
      <vt:lpstr>PowerPoint Presentation</vt:lpstr>
      <vt:lpstr>Formulas</vt:lpstr>
      <vt:lpstr>Formulas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Harfouch</dc:creator>
  <cp:lastModifiedBy>Mariam Harfouch</cp:lastModifiedBy>
  <cp:revision>27</cp:revision>
  <dcterms:created xsi:type="dcterms:W3CDTF">2019-08-09T08:34:10Z</dcterms:created>
  <dcterms:modified xsi:type="dcterms:W3CDTF">2019-09-09T13:37:26Z</dcterms:modified>
</cp:coreProperties>
</file>